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Decidir con criterio propio, y cierre del curso
Competencia: Usa la inteligencia artificial de manera crítica, ética y segura, reconociendo sus límites y manteniendo su autonomía y su voz personal.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Uso responsable de la IA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4 de diciembre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 · Última sesión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¡Felicitaciones!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BBC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 A LA INTELIGENCIA ARTIFICIAL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Después de cinco sesiones con IA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¿En qué le confiaría?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¿Y en qué no le confiaría nunca?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1: SU PRIVACIDAD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escribe puede quedar guardado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Nunca: cédula, dirección, claves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Nunca: datos de salud ni bancarios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Nunca: datos de otras personas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16  ·  Uso responsable de la Inteligencia Artificial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2: LO FALSO QUE PARECE REAL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llaman DEEPFAKES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Fotos, videos y VOCES inventadas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estafan imitando la voz de un familiar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dirán que es urgente y que necesitan plata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16  ·  Uso responsable de la Inteligencia Artificial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medida que sí funciona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Acuerde con su familia una PALABRA CLAVE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palabra que solo ustedes sepan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llaman pidiendo plata urgente: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pregunte la palabra clave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cuelgue y devuelva la llamada usted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16  ·  Uso responsable de la Inteligencia Artificial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3: LA DEPENDENCIA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la máquina piense por uno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uno deje de escribir con su propia voz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es un APOYO, no un reemplazo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decide. Usted firma.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16  ·  Uso responsable de la Inteligencia Artificial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NUESTRO DECÁLOGO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escribimos hoy entre todos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cosas que SÍ vamos a hacer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cosas que NO vamos a hacer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uno se lleva su copia firmada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16  ·  Uso responsable de la Inteligencia Artificial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seguir aprendiendo solo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Repase su cuadernillo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Practique 15 minutos cada día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ENSÉÑELE A OTRA PERSONA (lo mejor)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Pregúntele a la IA cómo se hace algo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Vuelva a la biblioteca y a la universidad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16  ·  Uso responsable de la Inteligencia Artificial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¡Lo logró!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no podía... y ahora sí puede.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GRADUACIÓN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de diciembre de 2026 · 3:00 p.m.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Auditorio Euclides Jaramillo Arango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a su familia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16 — Uso responsable de la Inteligencia Artificial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