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Aprender a pedir bien: la fórmula de las cuatro partes
Competencia: Formula instrucciones claras y completas a un asistente de IA, y ajusta la respuesta mediante repreguntas hasta obtener lo que necesita.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Primeros prompts: aprender a pedir bien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15 · 27 de noviembre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4. Introducción a la 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CBBC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 A LA INTELIGENCIA ARTIFICIAL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Pensemos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le digo: 'tráigame algo de la tienda'...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me trae?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le digo: 'tráigame una libra de arroz'...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Ahí sí nos entendimos.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FÓRMULA DE LAS 4 PARTES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QUIÉN SOY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QUÉ NECESITO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PARA QUIÉN ES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CÓMO LO QUIERO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15  ·  Primeros prompts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Ejemplo completo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Soy una señora de 68 años del Quindío.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Necesito una carta para pedir cita prioritaria en mi EPS.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para la coordinadora de citas.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Respetuosa, máximo 10 renglones, palabras sencillas.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15  ·  Primeros prompts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Compare usted mismo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INSTRUCCIÓN POBRE: 'carta a la EPS'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INSTRUCCIÓN COMPLETA: la de arriba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Hágale las dos al asistente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diferencia se ve sola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15  ·  Primeros prompts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REPREGUNTAS DE BOLSILLO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19568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'Más corto'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777240" y="26883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42316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'Más sencillo, como para alguien que no sabe'</a:t>
            </a:r>
            <a:endParaRPr lang="en-US" sz="2300" dirty="0"/>
          </a:p>
        </p:txBody>
      </p:sp>
      <p:sp>
        <p:nvSpPr>
          <p:cNvPr id="7" name="Shape 5"/>
          <p:cNvSpPr/>
          <p:nvPr/>
        </p:nvSpPr>
        <p:spPr>
          <a:xfrm>
            <a:off x="777240" y="34198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15468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'Deme tres opciones'</a:t>
            </a:r>
            <a:endParaRPr lang="en-US" sz="2300" dirty="0"/>
          </a:p>
        </p:txBody>
      </p:sp>
      <p:sp>
        <p:nvSpPr>
          <p:cNvPr id="9" name="Shape 7"/>
          <p:cNvSpPr/>
          <p:nvPr/>
        </p:nvSpPr>
        <p:spPr>
          <a:xfrm>
            <a:off x="777240" y="41513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388620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'Hágalo más respetuoso'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777240" y="48828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461772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'Póngame un ejemplo'</a:t>
            </a:r>
            <a:endParaRPr lang="en-US" sz="2300" dirty="0"/>
          </a:p>
        </p:txBody>
      </p:sp>
      <p:sp>
        <p:nvSpPr>
          <p:cNvPr id="13" name="Shape 11"/>
          <p:cNvSpPr/>
          <p:nvPr/>
        </p:nvSpPr>
        <p:spPr>
          <a:xfrm>
            <a:off x="777240" y="561441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325880" y="5349240"/>
            <a:ext cx="978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'Revise si hay errores'</a:t>
            </a:r>
            <a:endParaRPr lang="en-US" sz="23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15  ·  Primeros prompts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Dos reglas para no olvidar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TRES repreguntas por trabajo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NO LEYÓ, NO LO ENVÍE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Usted es el que firma, no la máquina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15  ·  Primeros prompts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6B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PROYECTO FINAL — tres piezas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Un documento con formato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Una presentación de 3 diapositivas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Su texto trabajado con la IA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906FB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guardado en su carpeta de la nube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15  ·  Primeros prompts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6B3FA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866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la próxima sesión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 sus tres piezas del proyecto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Súbalas a su carpeta en la nube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Última clase: uso responsable y cierre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E4DC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Graduación: 10 de diciembre, 3:00 p.m.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15 — Primeros prompts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