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asistente que vive dentro del computador y ayuda a trabajar
Competencia: Usa un asistente de IA integrado al sistema operativo y a las herramientas de oficina para apoyar tareas concretas de escritura y organización.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Copilot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20 de noviembre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4. Introducción a la 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BBC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 A LA INTELIGENCIA ARTIFICIAL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tres asistentes del curso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ChatGPT: en su propia página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Gemini: con la cuenta de Google, voz y fotos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Copilot: DENTRO de Windows y de Edge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tres sirven. Escoja el que le acomode.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14  ·  Copilot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distinto de Copilot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al lado de lo que usted hace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que irse a otra página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abre en una barra al lado derecho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resumir la página que está leyendo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14  ·  Copilot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Resumir una página larga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noticia o el documento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Copilot al lado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Escriba: 'resúmame esta página en 5 puntos'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 el resumen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Pregúntele lo que no entendió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14  ·  Copilot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Copiar y pegar: las dos teclas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 + C  =  COPIAR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 + V  =  PEGAR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CTRL + E  =  seleccionar todo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También sirve con clic derecho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14  ·  Copilot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Pedir que corrijan mi texto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Copie su texto (Ctrl+C)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Péguelo en Copilot (Ctrl+V)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Escriba: 'corrija sin cambiar mis ideas'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 las DOS versiones y compare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Quédese solo con lo que le guste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14  ·  Copilot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MÁS IMPORTANTE DE HOY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texto SIGUE SIENDO SUYO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asistente es un corrector, no el autor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decide qué acepta y qué no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debe rechazar al menos un cambio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14  ·  Copilot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a mano un texto que le importe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recuerdo, una opinión, un consejo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vamos a digitar y trabajar juntos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Será parte de su proyecto final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14 — Copilot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