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asistente de Google: buscar, ver imágenes y usar la voz
Competencia: Usa un segundo asistente de IA integrado a los servicios que ya conoce, compara sus respuestas con las de otro asistente y aprovecha la entrada por voz e imagen.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Gemini, el asistente de Google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13 · 13 de noviembre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4. Introducción a la 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BBC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 A LA INTELIGENCIA ARTIFICIAL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bueno: ya tiene cuenta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entra con el MISMO correo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que crear nada nuevo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pantalla es casi igual a la anterior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Cuadro abajo, historial a la izquierda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13  ·  Gemini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 cosas nuevas hoy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🎤 Puede HABLARLE en vez de escribir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📷 Puede mostrarle una FOTO y preguntar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útil si escribir le cuesta trabajo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13  ·  Gemini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Hablarle al asistente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el ícono del micrófono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Hable claro y cerca. No grite.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Mire el texto que escribió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 si entendió mal un nombre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6B3FA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Envíe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13  ·  Gemini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Preguntar con una foto sirve para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 la letra menuda de un frasco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cómo se usa un aparato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qué planta es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Resumir un documento largo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Traducir un texto en otro idioma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13  ·  Gemini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PERO tenga cuidado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suba fotos de su cédula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suba fotos de tarjetas ni cuentas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explica una etiqueta...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...pero NO reemplaza al médico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13  ·  Gemini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Pida una segunda opinión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 que con un médico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Hágale la misma pregunta a los dos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¿Coincidieron?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¿Cuál explicó más claro?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es importante: pregunte a los dos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13  ·  Gemini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Tome una foto de la etiqueta de un producto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Pregúntele qué ingredientes tiene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Anote si le sirvió la respuesta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Copilot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13 — Gemini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