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 primera conversación con un asistente
Competencia: Ingresa a un asistente conversacional de IA, sostiene una conversación con un propósito concreto y verifica la información que recibe.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ChatGPT: mi primera conversación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12 · 6 de noviembre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4. Introducción a la 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BBC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INTRODUCCIÓN A LA INTELIGENCIA ARTIFICIAL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es un asistente de IA?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programa con el que se conversa ESCRIBIENDO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Responde con texto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 mucha paciencia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 cansa de que le pregunten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12  ·  ChatGPT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pantalla tiene solo 3 cosas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ABAJO: el cuadro donde se escribe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IZQUIERDA: sus conversaciones anteriores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ARRIBA: el botón de nueva conversación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demás no importa hoy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12  ·  ChatGPT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Hacer mi primera pregunta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en el cuadro de abajo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como le habla a una persona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Presione Enter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 con calma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entendió: pida que se lo explique más sencillo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12  ·  ChatGPT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mejor: se puede repreguntar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'Hágalo más corto'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'Explíquemelo más sencillo'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'Escríbalo más respetuoso'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'Deme otra opción'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 se acuerda de lo que ya conversaron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12  ·  ChatGPT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NUNCA le escriba al asistente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número de cédula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dirección de casa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 claves o contraseñas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de su salud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de su cuenta bancaria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12  ·  ChatGPT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prueba de la verdad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Pregúntele un dato de Armenia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Ahora búsquelo en internet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¿Coincide?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IDEAS y TEXTOS: es excelente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DATOS y FECHAS: verifique siempre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12  ·  ChatGPT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ejercicio de hoy: la carta difícil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Pídale ayuda con una carta que sí necesite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514600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514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597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Pídale que la acorte o la haga más respetuosa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429000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429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741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Cópiela al procesador de texto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3434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885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 formato y guárdela</a:t>
            </a:r>
            <a:endParaRPr lang="en-US" sz="25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12  ·  ChatGPT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Pregúntele algo que siempre quiso entender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Anote la pregunta y si le sirvió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siguiente: Gemini, el asistente de Google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12 — ChatGPT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