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Entender de qué se trata, sin miedo y sin exageraciones
Competencia: Explica en lenguaje sencillo qué es la inteligencia artificial, reconoce dónde la usa ya en su vida diaria y distingue lo que puede y lo que no puede hacer.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la Inteligencia Artificial?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30 de octubre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4. Introducción a la 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ha oído decir sobre la IA?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¿Le da curiosidad?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¿Le da miedo?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¿Las dos cosas?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Imagínese un aprendiz...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...que leyó todos los libros del mundo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...todos los periódicos y todas las cartas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entiende como usted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Pero ha visto tantas veces cómo siguen las frases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puede continuarlas muy bien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importante: la IA NO piensa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siente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sabe si tiene razón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Reconoce patrones de lo que ha visto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una herramienta, no una persona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Usted YA usa inteligencia artificial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corrector del teclado del celular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fotos que reconocen caras y perros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videos que le recomiendan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GPS que escoge la ruta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banco que detecta un movimiento raro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la IA HACE BIEN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Redactar y corregir textos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 documentos largos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algo difícil con palabras sencillas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Traducir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ideas cuando uno está en blanco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la IA HACE MAL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 datos con toda seguridad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sirve para diagnósticos médicos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debe decidir por usted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guarda secretos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reemplaza su criterio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palabra del día: ALUCINACIÓN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cuando la IA se inventa algo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dice con total seguridad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Nombres, fechas, cifras, direcciones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ESO: siempre verifique lo importante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11  ·  ¿Qué es la Inteligencia Artificial?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a 3 personas qué piensan de la IA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escrita UNA tarea concreta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que quisiera resolver con un asistente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conversamos con uno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11 — ¿Qué es la Inteligencia Artificial?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