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Sacarle provecho al celular y tener todo en su lugar
Competencia: Instala y usa aplicaciones móviles útiles para su vida diaria y organiza su información personal en el computador y en la nube con un criterio propio.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9A5B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7000" b="1" dirty="0">
                <a:solidFill>
                  <a:srgbClr val="AC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7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371600"/>
            <a:ext cx="101498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Aplicaciones móviles y organización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3566160"/>
            <a:ext cx="9784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2200" dirty="0">
                <a:solidFill>
                  <a:srgbClr val="EDE1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10 · 23 de octubre de 2026</a:t>
            </a:r>
            <a:endParaRPr lang="en-US" sz="22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200" dirty="0">
                <a:solidFill>
                  <a:srgbClr val="EDE1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 3. Herramientas Digitales</a:t>
            </a:r>
            <a:endParaRPr lang="en-US" sz="22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200" dirty="0">
                <a:solidFill>
                  <a:srgbClr val="EDE1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Cierre de unidad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640080"/>
            <a:ext cx="9784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DCC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HERRAMIENTAS DIGITALES  ·  Universidad del Quindío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9A5B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celular ES un computador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Tiene sistema operativo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Tiene programas: las apps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Tiene archivos y carpetas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Tiene nube</a:t>
            </a:r>
            <a:endParaRPr lang="en-US" sz="2500" dirty="0"/>
          </a:p>
        </p:txBody>
      </p:sp>
      <p:sp>
        <p:nvSpPr>
          <p:cNvPr id="11" name="Shape 9"/>
          <p:cNvSpPr/>
          <p:nvPr/>
        </p:nvSpPr>
        <p:spPr>
          <a:xfrm>
            <a:off x="777240" y="550011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325880" y="516636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lo que aprendió sirve aquí</a:t>
            </a:r>
            <a:endParaRPr lang="en-US" sz="25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10  ·  Aplicaciones móviles y organización de la información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9A5B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Solo se instala desde la tienda oficial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Android: PLAY STORE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iPhone: APP STORE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desde un enlace de WhatsApp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desde una página cualquiera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10  ·  Aplicaciones móviles y organización de la información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9A5B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Antes de instalar, revise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685800" y="1600200"/>
            <a:ext cx="566928" cy="566928"/>
          </a:xfrm>
          <a:prstGeom prst="ellipse">
            <a:avLst/>
          </a:prstGeom>
          <a:solidFill>
            <a:srgbClr val="9A5B0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85800" y="16002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572768" y="1545336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estrellas (¿4 o más?)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85800" y="2487168"/>
            <a:ext cx="566928" cy="566928"/>
          </a:xfrm>
          <a:prstGeom prst="ellipse">
            <a:avLst/>
          </a:prstGeom>
          <a:solidFill>
            <a:srgbClr val="9A5B0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248716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572768" y="2432304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número de descargas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685800" y="3374136"/>
            <a:ext cx="566928" cy="566928"/>
          </a:xfrm>
          <a:prstGeom prst="ellipse">
            <a:avLst/>
          </a:prstGeom>
          <a:solidFill>
            <a:srgbClr val="9A5B0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85800" y="337413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572768" y="3319272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Quién la publica</a:t>
            </a:r>
            <a:endParaRPr lang="en-US" sz="2500" dirty="0"/>
          </a:p>
        </p:txBody>
      </p:sp>
      <p:sp>
        <p:nvSpPr>
          <p:cNvPr id="12" name="Shape 10"/>
          <p:cNvSpPr/>
          <p:nvPr/>
        </p:nvSpPr>
        <p:spPr>
          <a:xfrm>
            <a:off x="685800" y="4261104"/>
            <a:ext cx="566928" cy="566928"/>
          </a:xfrm>
          <a:prstGeom prst="ellipse">
            <a:avLst/>
          </a:prstGeom>
          <a:solidFill>
            <a:srgbClr val="9A5B0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426110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572768" y="4206240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 o tres opiniones</a:t>
            </a:r>
            <a:endParaRPr lang="en-US" sz="2500" dirty="0"/>
          </a:p>
        </p:txBody>
      </p:sp>
      <p:sp>
        <p:nvSpPr>
          <p:cNvPr id="15" name="Shape 13"/>
          <p:cNvSpPr/>
          <p:nvPr/>
        </p:nvSpPr>
        <p:spPr>
          <a:xfrm>
            <a:off x="685800" y="5148072"/>
            <a:ext cx="566928" cy="566928"/>
          </a:xfrm>
          <a:prstGeom prst="ellipse">
            <a:avLst/>
          </a:prstGeom>
          <a:solidFill>
            <a:srgbClr val="9A5B00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85800" y="514807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572768" y="5093208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ahora sí: Instalar</a:t>
            </a:r>
            <a:endParaRPr lang="en-US" sz="25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10  ·  Aplicaciones móviles y organización de la información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9A5B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Los permisos: piense antes de aceptar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Cámara, micrófono, contactos, ubicación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Pregúntese: ¿lo necesita para funcionar?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linterna NO necesita sus contactos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Puede decir que NO y seguir usándola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10  ·  Aplicaciones móviles y organización de la información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9A5B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Wifi o datos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WIFI: el internet de la casa. No gasta plan.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DATOS: el internet del celular. Sí gasta.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Actualice e instale siempre con wifi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10  ·  Aplicaciones móviles y organización de la información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9A5B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 archivador personal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📁 MI NOMBRE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📁 Documentos importantes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📁 Fotos de familia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📁 Salud y recibos</a:t>
            </a:r>
            <a:endParaRPr lang="en-US" sz="2500" dirty="0"/>
          </a:p>
        </p:txBody>
      </p:sp>
      <p:sp>
        <p:nvSpPr>
          <p:cNvPr id="11" name="Shape 9"/>
          <p:cNvSpPr/>
          <p:nvPr/>
        </p:nvSpPr>
        <p:spPr>
          <a:xfrm>
            <a:off x="777240" y="550011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325880" y="516636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📁 Cosas del curso</a:t>
            </a:r>
            <a:endParaRPr lang="en-US" sz="25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10  ·  Aplicaciones móviles y organización de la información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9A5B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RETO DE LA UNIDAD 3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Cree su estructura de carpetas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Mueva ahí todo lo del curso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Súbala completa a la nube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Explíquele a su pareja dónde está cada cosa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10  ·  Aplicaciones móviles y organización de la información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9A5B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7000" b="1" dirty="0">
                <a:solidFill>
                  <a:srgbClr val="AC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7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097280"/>
            <a:ext cx="10149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 la próxima sesión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2834640"/>
            <a:ext cx="9784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DE1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Enséñele a un familiar a revisar permisos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DE1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Traiga 3 preguntas escritas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DE1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Preguntas que le gustaría hacerle a una máquina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DE1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Empieza la Unidad 4: Inteligencia Artificial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10 — Aplicaciones móviles y organización de la información</dc:title>
  <dc:subject>PptxGenJS Presentation</dc:subject>
  <dc:creator>Jorge Alejandro Aldana Gutiérrez</dc:creator>
  <cp:lastModifiedBy>Jorge Alejandro Aldana Gutiérrez</cp:lastModifiedBy>
  <cp:revision>1</cp:revision>
  <dcterms:created xsi:type="dcterms:W3CDTF">2026-08-28T15:35:54Z</dcterms:created>
  <dcterms:modified xsi:type="dcterms:W3CDTF">2026-08-28T15:35:54Z</dcterms:modified>
</cp:coreProperties>
</file>