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Escribir bonito e imprimir, y contar algo con diapositivas
Competencia: Elabora un documento con formato básico y una presentación breve de tres diapositivas, y los guarda y comparte.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9A5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AC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Documentos y presentaciones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9 · 16 de octubre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3. Herramientas Digitales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CC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DIGITALES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Hoy usamos solo SEIS botones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195681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de letra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77240" y="26883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42316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Tamaño de letra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777240" y="34198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15468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de negrilla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777240" y="41513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388620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777240" y="48828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461772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Viñetas (los puntitos)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777240" y="561441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25880" y="534924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</a:t>
            </a:r>
            <a:endParaRPr lang="en-US" sz="23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9  ·  Documentos y presentaciones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REGLA DE ORO DEL FORMATO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 se selecciona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DESPUÉS se cambia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Seleccionar = pintar de azul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no está azul, no cambia nada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9  ·  Documentos y presentaciones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Seleccionar un texto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Ponga el cursor al inicio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Mantenga presionado el botón izquierdo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Arrastre hasta el final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Suelte. Queda azul.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Truco: 2 clics = una palabra; 3 clics = un párrafo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9  ·  Documentos y presentaciones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Guardar como PDF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Archivo → Guardar como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'Tipo' elija PDF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Guardar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PDF se ve igual en todas partes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el mejor formato para enviar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9  ·  Documentos y presentaciones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presentaciones son carteleras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pantalla es una DIAPOSITIVA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Sirven para acompañar cuando uno habla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para leerlas de corrido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9  ·  Documentos y presentaciones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Regla de las diapositivas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POCAS palabras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Letra GRANDE (28 o más)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Máximo 6 renglones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B3844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imagen vale más que un párrafo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9  ·  Documentos y presentaciones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9A5B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 presentación de 3 diapositivas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 Mi nombre y de dónde soy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514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597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 Tres cosas que me gustan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429000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4290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741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 Una foto mía o de mi lugar favorito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566928" cy="566928"/>
          </a:xfrm>
          <a:prstGeom prst="ellipse">
            <a:avLst/>
          </a:prstGeom>
          <a:solidFill>
            <a:srgbClr val="9A5B0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343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885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en la nube</a:t>
            </a:r>
            <a:endParaRPr lang="en-US" sz="25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9  ·  Documentos y presentaciones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A5B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AC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una receta suya en el computador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Título centrado, ingredientes con viñetas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Guárdela en la nube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DE1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Aplicaciones móviles y organización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9 — Documentos y presentaciones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