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Reconocer engaños y proteger la plata, los datos y la tranquilidad
Competencia: Identifica intentos de estafa digital, protege sus contraseñas y datos personales, y sabe qué hacer y a quién acudir ante un intento de fraude.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Seguridad en internet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8 · 2 de octubre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2. Internet y Comunicación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de unidad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BD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Y COMUNICACIÓN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 engaño tiene la misma receta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Le meten AFÁN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Le dan MIEDO o le ofrecen un PREMIO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Le mandan un ENLACE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Le piden DATOS o PLATA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CINCO SEÑALES DE ALARMA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¿Me están apurando?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¿Me piden clave o número de cuenta?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¿Dicen 'estimado cliente' y no mi nombre?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¿Tiene errores de ortografía?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¿Me ofrecen algo que yo no pedí?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REGLA DE ORO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banco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 entidad del Estado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 empresa seria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pide su clave por mensaje, correo o llamada.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NUNCA. Sin excepciones.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dicen ser su banco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responda ese mensaje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haga clic en ese enlace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Cuelgue si es una llamada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LLAME al número impreso en su tarjeta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 número sí es el verdadero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Contraseñas: lo mínimo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del banco: única, distinta a todas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palabras suyas y un número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la comparta ni con la familia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Actíve la verificación en dos pasos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cree que ya cayó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entregue más datos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Llame YA a la línea de su banco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Cambie sus contraseñas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Denuncie en el CAI virtual de la Policía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Cuéntele a alguien de confianza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RETO DE LA UNIDAD 2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un dato oficial y cite la página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Envíelo al maestro por correo, con adjunto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la verificación en dos pasos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3 señales de alarma en voz alta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8  ·  Seguridad en internet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frase para llevarse a casa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ME APURAN, ME ESTÁN ENGAÑANDO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Enséñele las 5 señales a alguien de su familia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Sigue la Unidad 3: Herramientas Digitales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8 — Seguridad en internet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