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Escribirle y verle la cara a la familia que está lejos
Competencia: Envía y responde correos electrónicos con archivo adjunto y participa en una videollamada manejando cámara y micrófono.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39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Correo electrónico y videollamadas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7 · 25 de septiembre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2. Internet y Comunicación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BD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Y COMUNICACIÓN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correo es un buzón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BANDEJA DE ENTRADA es el buzón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ASUNTO es lo que va en el sobre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MENSAJE es la carta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ADJUNTAR es meter una foto en el sobre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7  ·  Correo electrónico y videollamadas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dirección de correo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Siempre lleva ARROBA: @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nombre@servicio.com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lleva espacios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AltGr + 2  →  @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7  ·  Correo electrónico y videollamadas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Enviar un correo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'Redactar'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PARA: la dirección con arroba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ASUNTO: de qué se trata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MENSAJE: escriba y firme con su nombre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'Enviar'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7  ·  Correo electrónico y videollamadas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Adjuntar un archivo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el ícono del CLIP 📎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el archivo en su carpeta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Abrir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ESPERE a que aparezca abajo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lo ve, no se fue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7  ·  Correo electrónico y videollamadas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videollamada: solo 3 botones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🎤 MICRÓFONO: para que me oigan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📷 CÁMARA: para que me vean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COLGAR: para salir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demás no importa hoy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7  ·  Correo electrónico y videollamadas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Buenos modales en videollamada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Silencie el micrófono si no está hablando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de FRENTE, no una ventana detrás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Mire a la camarita, no a la pantalla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Salude al entrar y despídase al salir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7  ·  Correo electrónico y videollamadas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39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Escríbale un correo a un familiar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Cuéntele qué está aprendiendo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Adjunte una foto si puede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Seguridad en internet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7 — Correo electrónico y videollamadas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