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Entrar a internet, buscar bien y saber en quién creer
Competencia: Navega por internet usando un navegador, realiza búsquedas con palabras clave adecuadas y distingue un resultado confiable de uno sospechoso o publicitario.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Navegación web y búsquedas seguras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· 18 de septiembre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2. Internet y Comunicación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BD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Y COMUNICACIÓN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internet?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Millones de computadores conectados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Comparten información entre sí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NAVEGADOR es la puerta de entrada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Chrome, Edge o Firefox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partes del navegador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Arriba: la barra de direcciones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Volver atrás (su salvavidas)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Ir adelante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 Recargar la página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Abrir otra pestaña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Buscar: menos palabras, mejor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MAL: ¿cuál es el horario de atención de la EPS en Armenia?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BIEN: horario EPS Armenia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las palabras importantes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o cuatro bastan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Cuidado con los primeros resultados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de arriba dicen 'Anuncio' o 'Patrocinado'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publicidad: alguien pagó por estar ahí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primero NO es siempre el mejor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Baje un poco antes de hacer clic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TRES PREGUNTAS antes de creer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¿QUIÉN lo publica?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¿DE CUÁNDO es?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¿Me piden PLATA o DATOS?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huele raro: cierre y siga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candadito de la dirección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 conexión protegida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necesario... pero no basta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estafador también puede tener candado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4A9D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además las tres preguntas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7C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búsqueda del tesoro (en parejas)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Teléfono de emergencias en Armenia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receta de sopa de arroz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clima de mañana en el Quindío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próximo festival del municipio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0E7C6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SIEMPRE de dónde sacó la respuesta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6  ·  Navegación web y búsquedas seguras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3994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una receta que le guste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las palabras que usó y la página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4E7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Correo electrónico y videollamadas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6 — Navegación web y búsquedas seguras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