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Guardar sin memoria USB y no perder nunca las fotos
Competencia: Comprende qué es el almacenamiento en la nube, guarda un archivo en su espacio personal en línea y lo recupera desde otro equipo.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101498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Almacenamiento en la nube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5 · 11 de septiembre de 2026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 1. Alfabetización Digital</a:t>
            </a:r>
            <a:endParaRPr lang="en-US" sz="22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2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Cierre de unidad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64008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B1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DIGITAL  ·  Universidad del Quindío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Pensemos un momento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se le pierde el celular hoy...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¿recupera las fotos de sus nietos?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¿Dónde más están guardadas?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la nube?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está en el aire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computadores grandes de una empresa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Están en un edificio real y seguro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 guardo allá mis archivos por internet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5  ·  Almacenamiento en la nube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qué vale la pena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se daña mi computador, no pierdo nada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Puedo ver mis fotos desde el celular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Puedo entrar desde cualquier computador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Puedo compartir con mi familia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5  ·  Almacenamiento en la nube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 que hay que cuidar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Necesita internet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espacio gratis es limitado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CONTRASEÑA ES LA ÚNICA LLAVE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se presta a nadie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5  ·  Almacenamiento en la nube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Una contraseña que sí se recuerda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palabras suyas y un número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Ejemplo: sancocho-quindio-1952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Fácil para usted, difícil para otros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Anótela en la última hoja del cuadernillo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5  ·  Almacenamiento en la nube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Subir un archivo a la nube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85800" y="1600200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85800" y="16002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572768" y="1545336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 a su cuenta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685800" y="2487168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248716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572768" y="2432304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'Nuevo' (el signo +)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685800" y="3374136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685800" y="337413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572768" y="3319272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'Subir archivo'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85800" y="4261104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5800" y="426110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572768" y="4206240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Busque el archivo en su computador</a:t>
            </a:r>
            <a:endParaRPr lang="en-US" sz="2500" dirty="0"/>
          </a:p>
        </p:txBody>
      </p:sp>
      <p:sp>
        <p:nvSpPr>
          <p:cNvPr id="15" name="Shape 13"/>
          <p:cNvSpPr/>
          <p:nvPr/>
        </p:nvSpPr>
        <p:spPr>
          <a:xfrm>
            <a:off x="685800" y="5148072"/>
            <a:ext cx="566928" cy="566928"/>
          </a:xfrm>
          <a:prstGeom prst="ellipse">
            <a:avLst/>
          </a:prstGeom>
          <a:solidFill>
            <a:srgbClr val="1F5C8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514807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572768" y="5093208"/>
            <a:ext cx="940003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 en Abrir y espere la barrita</a:t>
            </a:r>
            <a:endParaRPr lang="en-US" sz="25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5  ·  Almacenamiento en la nube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5720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F5C8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RETO DE LA UNIDAD 1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777240" y="202539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325880" y="169164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Cree una carpeta con su nombre en la nube</a:t>
            </a:r>
            <a:endParaRPr lang="en-US" sz="2500" dirty="0"/>
          </a:p>
        </p:txBody>
      </p:sp>
      <p:sp>
        <p:nvSpPr>
          <p:cNvPr id="5" name="Shape 3"/>
          <p:cNvSpPr/>
          <p:nvPr/>
        </p:nvSpPr>
        <p:spPr>
          <a:xfrm>
            <a:off x="777240" y="289407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25880" y="256032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Suba sus dos archivos</a:t>
            </a:r>
            <a:endParaRPr lang="en-US" sz="2500" dirty="0"/>
          </a:p>
        </p:txBody>
      </p:sp>
      <p:sp>
        <p:nvSpPr>
          <p:cNvPr id="7" name="Shape 5"/>
          <p:cNvSpPr/>
          <p:nvPr/>
        </p:nvSpPr>
        <p:spPr>
          <a:xfrm>
            <a:off x="777240" y="376275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325880" y="342900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Cierre sesión</a:t>
            </a:r>
            <a:endParaRPr lang="en-US" sz="2500" dirty="0"/>
          </a:p>
        </p:txBody>
      </p:sp>
      <p:sp>
        <p:nvSpPr>
          <p:cNvPr id="9" name="Shape 7"/>
          <p:cNvSpPr/>
          <p:nvPr/>
        </p:nvSpPr>
        <p:spPr>
          <a:xfrm>
            <a:off x="777240" y="463143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325880" y="429768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Vuelva a entrar con su contraseña</a:t>
            </a:r>
            <a:endParaRPr lang="en-US" sz="2500" dirty="0"/>
          </a:p>
        </p:txBody>
      </p:sp>
      <p:sp>
        <p:nvSpPr>
          <p:cNvPr id="11" name="Shape 9"/>
          <p:cNvSpPr/>
          <p:nvPr/>
        </p:nvSpPr>
        <p:spPr>
          <a:xfrm>
            <a:off x="777240" y="5500116"/>
            <a:ext cx="201168" cy="201168"/>
          </a:xfrm>
          <a:prstGeom prst="ellipse">
            <a:avLst/>
          </a:prstGeom>
          <a:solidFill>
            <a:srgbClr val="5785A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25880" y="5166360"/>
            <a:ext cx="9784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Abra un archivo y compruebe</a:t>
            </a:r>
            <a:endParaRPr lang="en-US" sz="25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635508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Competencias Digitales e IA  ·  Sesión 5  ·  Almacenamiento en la nube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F5C8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223760" y="3840480"/>
            <a:ext cx="45720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17000" b="1" dirty="0">
                <a:solidFill>
                  <a:srgbClr val="477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70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097280"/>
            <a:ext cx="10149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Terminamos la Unidad 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2834640"/>
            <a:ext cx="9784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 sabe: partes, programas, archivos, ventanas y nube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Tarea: anote 3 cosas que valdría la pena respaldar</a:t>
            </a:r>
            <a:endParaRPr lang="en-US" sz="2600" dirty="0"/>
          </a:p>
          <a:p>
            <a:pPr indent="0" marL="0">
              <a:lnSpc>
                <a:spcPts val="4000"/>
              </a:lnSpc>
              <a:buNone/>
            </a:pPr>
            <a:r>
              <a:rPr lang="en-US" sz="2600" dirty="0">
                <a:solidFill>
                  <a:srgbClr val="D7E2E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Sigue la Unidad 2: Internet y Comunicación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5 — Almacenamiento en la nube</dc:title>
  <dc:subject>PptxGenJS Presentation</dc:subject>
  <dc:creator>Jorge Alejandro Aldana Gutiérrez</dc:creator>
  <cp:lastModifiedBy>Jorge Alejandro Aldana Gutiérrez</cp:lastModifiedBy>
  <cp:revision>1</cp:revision>
  <dcterms:created xsi:type="dcterms:W3CDTF">2026-08-28T15:35:54Z</dcterms:created>
  <dcterms:modified xsi:type="dcterms:W3CDTF">2026-08-28T15:35:54Z</dcterms:modified>
</cp:coreProperties>
</file>