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Manejar la casa: ventanas, teclado, ajustes y accesibilidad
Competencia: Utiliza las funciones básicas del sistema operativo (ventanas, teclado, búsqueda y ajustes de accesibilidad) para adaptar el equipo a sus necesidades.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Uso básico del sistema operativo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4 de septiembre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1. Alfabetización Digital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1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ALFABETIZACIÓN DIGITAL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sistema operativo es el administrador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y cierra los programas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 las carpetas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Controla el sonido y la pantalla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la mayoría de equipos se llama Windows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4  ·  Uso básico del sistema operativo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tres botones de toda ventana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MINIMIZAR: la esconde abajo, NO la cierra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□  MAXIMIZAR: la agranda a toda la pantalla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 CERRAR: la cierra de verdad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4  ·  Uso básico del sistema operativo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barra de tareas de abajo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fila de puertas de la casa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programa abierto tiene su puerta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solo clic para volver a él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se pierde: solo está esperando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4  ·  Uso básico del sistema operativo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teclas que hay que conocer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ENTER: bajar renglón o aceptar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RETROCESO ←: borrar hacia atrás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MAYÚS ⇧: una letra grande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 MAYÚS: todas grandes (¡ojo!)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 + Z: deshacer el error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4  ·  Uso básico del sistema operativo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Escribir una tilde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Presione la tecla de la tilde ´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5146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514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597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pasa nada en la pantalla: es normal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4290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741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Ahora presione la vocal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343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885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Aparece: á é í ó ú</a:t>
            </a:r>
            <a:endParaRPr lang="en-US" sz="2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4  ·  Uso básico del sistema operativo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Agrandar la letra de la pantalla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Inicio → Configuración (el engranaje)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a 'Accesibilidad'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'Tamaño del texto'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Mueva la barrita a la derecha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Aplicar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4  ·  Uso básico del sistema operativo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computador se adapta a usted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Letra más grande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Puntero más grande y de color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Lupa para acercar la pantalla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Lectura del texto en voz alta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no tiene que forzar la vista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4  ·  Uso básico del sistema operativo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3 frases que quisiera poder teclear rápido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Almacenamiento en la nube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4 — Uso básico del sistema operativo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