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Guardar y volver a encontrar lo que es mío
Competencia: Crea carpetas, guarda archivos con nombres significativos y los vuelve a encontrar sin ayuda.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Archivos y carpetas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28 de agosto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1. Alfabetización Digital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1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Piense en su archivador de la casa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HOJA de papel = el ARCHIVO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CARPETA de cartón = la CARPETA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ARCHIVADOR = el computador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exactamente lo mismo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un archivo?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carta que escribí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foto de mi nieta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canción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recibo escaneado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lo que guardo es un archivo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Crear una carpeta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DERECHO sobre el fondo vacío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Señale 'Nuevo'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'Carpeta'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el nombre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Presione Enter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ponerle nombre a un archivo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MAL: Documento 1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MAL: sin título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BIEN: Lista de mercado 28-08-2026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regla: QUÉ ES + LA FECHA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 por primera vez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Archivo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'Guardar como'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 IZQUIERDA: elija la carpeta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ABAJO: escriba el nombre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Guardar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se pierde dentro del computador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Presione la flecha ← de arriba a la izquierda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como devolverse en el camino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se queda uno atrapado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papelera de reciclaje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caneca del computador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se borra va primero ahí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Todavía se puede recuperar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Borrar NO es perder para siempre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3  ·  Archivos y carpetas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Dibuje cómo organizaría sus carpetas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Fotos, recibos, recetas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siguiente: Uso básico del sistema operativo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 — Archivos y carpetas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