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que se toca y lo que no se toca
Competencia: Distingue entre los componentes físicos y los programas del computador, y abre y cierra programas de manera autónoma.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5C8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477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371600"/>
            <a:ext cx="10149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Hardware y software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356616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2 · 21 de agosto de 2026</a:t>
            </a:r>
            <a:endParaRPr lang="en-US" sz="22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1. Alfabetización Digital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640080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B1C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ALFABETIZACIÓN DIGITAL  ·  Universidad del Quindío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Recordemos la sesión pasada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Pantalla, teclado, ratón, torre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clic = señalar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clics = abrir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apaga desde el botón Inicio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2  ·  Hardware y software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HARDWARE es lo que se toca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Pantalla, teclado, ratón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Cables, parlantes, impresora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Memoria USB, cámara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se le puede caer al piso: es hardware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2  ·  Hardware y software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SOFTWARE es lo que NO se toca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programas y aplicaciones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Windows, la calculadora, WhatsApp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 instrucciones, como una receta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no se le puede caer al piso: es software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2  ·  Hardware y software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escritorio: nuestra mesa de trabajo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fondo de pantalla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íconos (los dibujitos)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barra de tareas, abajo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botón de Inicio, a la izquierda</a:t>
            </a:r>
            <a:endParaRPr lang="en-US" sz="2500" dirty="0"/>
          </a:p>
        </p:txBody>
      </p:sp>
      <p:sp>
        <p:nvSpPr>
          <p:cNvPr id="11" name="Shape 9"/>
          <p:cNvSpPr/>
          <p:nvPr/>
        </p:nvSpPr>
        <p:spPr>
          <a:xfrm>
            <a:off x="777240" y="550011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25880" y="516636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reloj, a la derecha</a:t>
            </a:r>
            <a:endParaRPr lang="en-US" sz="25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2  ·  Hardware y software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Abrir un programa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85800" y="1600200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6002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572768" y="15453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Ubique el ícono en el escritorio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85800" y="2514600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25146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572768" y="24597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Doble clic: dos clics rápidos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685800" y="3429000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85800" y="34290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572768" y="33741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Espere a que abra la ventana</a:t>
            </a:r>
            <a:endParaRPr lang="en-US" sz="2500" dirty="0"/>
          </a:p>
        </p:txBody>
      </p:sp>
      <p:sp>
        <p:nvSpPr>
          <p:cNvPr id="12" name="Shape 10"/>
          <p:cNvSpPr/>
          <p:nvPr/>
        </p:nvSpPr>
        <p:spPr>
          <a:xfrm>
            <a:off x="685800" y="4343400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43434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572768" y="42885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 puede usarlo</a:t>
            </a:r>
            <a:endParaRPr lang="en-US" sz="25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2  ·  Hardware y software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ventana y sus tres botones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MINIMIZAR: la esconde abajo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□ MAXIMIZAR: la agranda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CERRAR: la cierra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X está siempre arriba a la derecha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2  ·  Hardware y software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F5C8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477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97280"/>
            <a:ext cx="10149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Digamos juntos: ¿hardware o software?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283464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Teclado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Windows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Impresora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Calculadora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Cable de corriente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F5C8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477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97280"/>
            <a:ext cx="10149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la próxima sesión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283464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 5 aparatos de su casa (hardware)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 3 programas que conozca (software)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siguiente: Archivos y carpetas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2 — Hardware y software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2026-08-28T15:35:54Z</dcterms:created>
  <dcterms:modified xsi:type="dcterms:W3CDTF">2026-08-28T15:35:54Z</dcterms:modified>
</cp:coreProperties>
</file>