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Reconocer el equipo, encenderlo y apagarlo con confianza
Competencia: Identifica las partes físicas de un computador, las nombra correctamente y realiza el encendido y apagado seguro del equipo sin ayuda.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Partes del computador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 · 14 de agosto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1. Alfabetización Digital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1C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ALFABETIZACIÓN DIGITAL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tres reglas de este curso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Aquí no hay preguntas bobas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computador NO se daña por equivocarse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Nadie se queda atrás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  ·  Partes del computador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es un computador?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máquina que recibe información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procesa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nos muestra un resultado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 que una cocina: entran ingredientes y sale un plato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  ·  Partes del computador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cuatro partes que debemos conocer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PANTALLA — son los ojos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TECLADO — es la voz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RATÓN — es la mano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TORRE — es el cerebro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  ·  Partes del computador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Encender el computador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que esté conectado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Busque el botón con el círculo y la rayita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Presione UNA sola vez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Espere. Puede demorar 2 minutos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presione otra vez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  ·  Partes del computador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ratón: cómo se toma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Palma apoyada sobre el ratón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Dedo índice sobre el botón izquierdo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Mueva despacio, sin levantarlo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se acaba el espacio: levante y vuelva al centro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  ·  Partes del computador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 tres gestos del ratón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CLIC = señalar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CLICS = abrir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BOTÓN DERECHO = preguntar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¿Se abrió algo que no quería? Presione ESC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  ·  Partes del computador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Apagar el computador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el botón de Inicio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5146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514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597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Apagar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4290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429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741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Espere a que la pantalla quede negra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3434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885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desconecte de la pared</a:t>
            </a:r>
            <a:endParaRPr lang="en-US" sz="25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  ·  Partes del computador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Anote 3 aparatos de su casa con pantalla y botones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tiene computador: enciéndalo y apáguelo una vez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siguiente: Hardware y software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 — Partes del computador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