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5" d="100"/>
          <a:sy n="65" d="100"/>
        </p:scale>
        <p:origin x="834" y="-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79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Salude por el nombre a cada uno al entrar. El objetivo de hoy no es enseñar nada técnico: es que se vayan tranquilos y con ganas de volver.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Ronda de respuestas. Anótelas en el tablero y vuelva a esa lista en la última sesión.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Léalas despacio, una por una. Pregunte cuál les llama más la atención.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diapositiva más importante del día. Pídales que las repitan en voz alta.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Aquí se desarma el miedo. No la pase rápido.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Dos horas y media, todos los viernes, siempre en el mismo orden. La rutina da seguridad.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Estos cuatro colores son los mismos de su cuadernillo y de la página web: azul, verde, ocre y morado.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Entregue el cuadernillo en este momento y déjelos hojearlo un minuto.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Arme las parejas hoy mismo. Mezcle a quien ya sabe algo con quien empieza de cero.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Diga que estas cuatro son las que más le hacen. Normaliza el miedo antes de que aparezca.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Muestre la lista de verificación del cuadernillo para que vean que no hay trampa.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Insista en las gafas: es la barrera más común y la más fácil de resolver.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con la fecha proyectada. Que se vayan viéndose graduados.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6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02920"/>
            <a:ext cx="2331720" cy="109728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5806440"/>
            <a:ext cx="12161520" cy="105156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5907024"/>
            <a:ext cx="2194560" cy="910814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3291840" y="60167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Aprendizaje Permanente  ·  Vicerrectoría de Extensión y Desarrollo Social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3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</a:t>
            </a:r>
            <a:endParaRPr lang="en-US" sz="17000" dirty="0"/>
          </a:p>
        </p:txBody>
      </p:sp>
      <p:sp>
        <p:nvSpPr>
          <p:cNvPr id="7" name="Text 3"/>
          <p:cNvSpPr txBox="1"/>
          <p:nvPr/>
        </p:nvSpPr>
        <p:spPr>
          <a:xfrm>
            <a:off x="822960" y="1280160"/>
            <a:ext cx="10149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Bienvenidos</a:t>
            </a:r>
            <a:endParaRPr lang="en-US" sz="5000" dirty="0"/>
          </a:p>
        </p:txBody>
      </p:sp>
      <p:sp>
        <p:nvSpPr>
          <p:cNvPr id="8" name="Text 4"/>
          <p:cNvSpPr txBox="1"/>
          <p:nvPr/>
        </p:nvSpPr>
        <p:spPr>
          <a:xfrm>
            <a:off x="868680" y="3566160"/>
            <a:ext cx="9784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Introducción a la Inteligencia Artificial</a:t>
            </a:r>
            <a:endParaRPr lang="en-US" sz="2400" dirty="0"/>
          </a:p>
          <a:p>
            <a:pPr marL="0" indent="0">
              <a:lnSpc>
                <a:spcPts val="42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Maestro: Jorge Alejandro Aldana Gutiérrez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A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EE9F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48132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2A1A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EMPEZAR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280160"/>
            <a:ext cx="10149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5000" b="1" dirty="0">
                <a:solidFill>
                  <a:srgbClr val="2A1A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pregunta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3566160"/>
            <a:ext cx="9784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2400" dirty="0">
                <a:solidFill>
                  <a:srgbClr val="2A1A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 lo que más le gustaría poder hacer</a:t>
            </a:r>
            <a:endParaRPr lang="en-US" sz="2400" dirty="0"/>
          </a:p>
          <a:p>
            <a:pPr marL="0" indent="0">
              <a:lnSpc>
                <a:spcPts val="4200"/>
              </a:lnSpc>
              <a:buNone/>
            </a:pPr>
            <a:r>
              <a:rPr lang="en-US" sz="2400" dirty="0">
                <a:solidFill>
                  <a:srgbClr val="2A1A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un computador o con su celular?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 terminar el curso usted va a poder...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960120" y="1746504"/>
            <a:ext cx="423672" cy="423672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 txBox="1"/>
          <p:nvPr/>
        </p:nvSpPr>
        <p:spPr>
          <a:xfrm>
            <a:off x="960120" y="1746504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749552" y="1645920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y volver a encontrar sus fotos y papeles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85800" y="2426208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960120" y="2526792"/>
            <a:ext cx="423672" cy="423672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 txBox="1"/>
          <p:nvPr/>
        </p:nvSpPr>
        <p:spPr>
          <a:xfrm>
            <a:off x="960120" y="2526792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749552" y="2426208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Escribirle un correo a su familia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85800" y="3206496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960120" y="3307080"/>
            <a:ext cx="423672" cy="423672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 txBox="1"/>
          <p:nvPr/>
        </p:nvSpPr>
        <p:spPr>
          <a:xfrm>
            <a:off x="960120" y="3307080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749552" y="3206496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Hacer videollamadas y verles la cara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85800" y="3986784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Shape 14"/>
          <p:cNvSpPr/>
          <p:nvPr/>
        </p:nvSpPr>
        <p:spPr>
          <a:xfrm>
            <a:off x="960120" y="4087368"/>
            <a:ext cx="423672" cy="423672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Text 15"/>
          <p:cNvSpPr txBox="1"/>
          <p:nvPr/>
        </p:nvSpPr>
        <p:spPr>
          <a:xfrm>
            <a:off x="960120" y="4087368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749552" y="3986784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 en internet sin que lo engañen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85800" y="4767072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0" name="Shape 18"/>
          <p:cNvSpPr/>
          <p:nvPr/>
        </p:nvSpPr>
        <p:spPr>
          <a:xfrm>
            <a:off x="960120" y="4867656"/>
            <a:ext cx="423672" cy="423672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 txBox="1"/>
          <p:nvPr/>
        </p:nvSpPr>
        <p:spPr>
          <a:xfrm>
            <a:off x="960120" y="4867656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1749552" y="4767072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Escribir una carta e imprimirla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685800" y="5547360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4" name="Shape 22"/>
          <p:cNvSpPr/>
          <p:nvPr/>
        </p:nvSpPr>
        <p:spPr>
          <a:xfrm>
            <a:off x="960120" y="5647944"/>
            <a:ext cx="423672" cy="423672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5" name="Text 23"/>
          <p:cNvSpPr txBox="1"/>
          <p:nvPr/>
        </p:nvSpPr>
        <p:spPr>
          <a:xfrm>
            <a:off x="960120" y="5647944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1749552" y="5547360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Conversar con la inteligencia artificial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6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0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tres reglas de este curso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914400" y="1828800"/>
            <a:ext cx="914400" cy="914400"/>
          </a:xfrm>
          <a:prstGeom prst="ellipse">
            <a:avLst/>
          </a:prstGeom>
          <a:solidFill>
            <a:srgbClr val="F0A93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 txBox="1"/>
          <p:nvPr/>
        </p:nvSpPr>
        <p:spPr>
          <a:xfrm>
            <a:off x="914400" y="18288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2194560" y="182880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Aquí no hay preguntas bobas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14400" y="3246120"/>
            <a:ext cx="914400" cy="914400"/>
          </a:xfrm>
          <a:prstGeom prst="ellipse">
            <a:avLst/>
          </a:prstGeom>
          <a:solidFill>
            <a:srgbClr val="F0A93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2194560" y="324612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computador NO se daña por equivocarse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914400" y="4663440"/>
            <a:ext cx="914400" cy="914400"/>
          </a:xfrm>
          <a:prstGeom prst="ellipse">
            <a:avLst/>
          </a:prstGeom>
          <a:solidFill>
            <a:srgbClr val="F0A93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 txBox="1"/>
          <p:nvPr/>
        </p:nvSpPr>
        <p:spPr>
          <a:xfrm>
            <a:off x="914400" y="46634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2194560" y="4663440"/>
            <a:ext cx="9052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se queda atrás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NO va a pasar aquí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5EBE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960120" y="1746504"/>
            <a:ext cx="579730" cy="579730"/>
          </a:xfrm>
          <a:prstGeom prst="ellipse">
            <a:avLst/>
          </a:prstGeom>
          <a:solidFill>
            <a:srgbClr val="9E3B2E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 txBox="1"/>
          <p:nvPr/>
        </p:nvSpPr>
        <p:spPr>
          <a:xfrm>
            <a:off x="960120" y="1746504"/>
            <a:ext cx="579730" cy="579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1905610" y="1645920"/>
            <a:ext cx="920435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exámenes sorpresa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85800" y="2582266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5EBE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960120" y="2682850"/>
            <a:ext cx="579730" cy="579730"/>
          </a:xfrm>
          <a:prstGeom prst="ellipse">
            <a:avLst/>
          </a:prstGeom>
          <a:solidFill>
            <a:srgbClr val="9E3B2E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 txBox="1"/>
          <p:nvPr/>
        </p:nvSpPr>
        <p:spPr>
          <a:xfrm>
            <a:off x="960120" y="2682850"/>
            <a:ext cx="579730" cy="579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1905610" y="2582266"/>
            <a:ext cx="920435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que comprar nada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85800" y="3518611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5EBE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960120" y="3619195"/>
            <a:ext cx="579730" cy="579730"/>
          </a:xfrm>
          <a:prstGeom prst="ellipse">
            <a:avLst/>
          </a:prstGeom>
          <a:solidFill>
            <a:srgbClr val="9E3B2E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 txBox="1"/>
          <p:nvPr/>
        </p:nvSpPr>
        <p:spPr>
          <a:xfrm>
            <a:off x="960120" y="3619195"/>
            <a:ext cx="579730" cy="579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905610" y="3518611"/>
            <a:ext cx="920435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 van a dejar atrás si va despacio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85800" y="4454957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5EBE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Shape 14"/>
          <p:cNvSpPr/>
          <p:nvPr/>
        </p:nvSpPr>
        <p:spPr>
          <a:xfrm>
            <a:off x="960120" y="4555541"/>
            <a:ext cx="579730" cy="579730"/>
          </a:xfrm>
          <a:prstGeom prst="ellipse">
            <a:avLst/>
          </a:prstGeom>
          <a:solidFill>
            <a:srgbClr val="9E3B2E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Text 15"/>
          <p:cNvSpPr txBox="1"/>
          <p:nvPr/>
        </p:nvSpPr>
        <p:spPr>
          <a:xfrm>
            <a:off x="960120" y="4555541"/>
            <a:ext cx="579730" cy="579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1905610" y="4454957"/>
            <a:ext cx="920435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importa la edad que tenga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685800" y="5391302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5EBE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0" name="Shape 18"/>
          <p:cNvSpPr/>
          <p:nvPr/>
        </p:nvSpPr>
        <p:spPr>
          <a:xfrm>
            <a:off x="960120" y="5491886"/>
            <a:ext cx="579730" cy="579730"/>
          </a:xfrm>
          <a:prstGeom prst="ellipse">
            <a:avLst/>
          </a:prstGeom>
          <a:solidFill>
            <a:srgbClr val="9E3B2E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 txBox="1"/>
          <p:nvPr/>
        </p:nvSpPr>
        <p:spPr>
          <a:xfrm>
            <a:off x="960120" y="5491886"/>
            <a:ext cx="579730" cy="579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✕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1905610" y="5391302"/>
            <a:ext cx="920435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va a dañar ningún equipo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es cada clase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6F0F2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960120" y="1746504"/>
            <a:ext cx="423672" cy="423672"/>
          </a:xfrm>
          <a:prstGeom prst="ellipse">
            <a:avLst/>
          </a:prstGeom>
          <a:solidFill>
            <a:srgbClr val="08687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 txBox="1"/>
          <p:nvPr/>
        </p:nvSpPr>
        <p:spPr>
          <a:xfrm>
            <a:off x="960120" y="1746504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749552" y="1645920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Saludo y repaso de lo de la vez pasada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85800" y="2426208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6F0F2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960120" y="2526792"/>
            <a:ext cx="423672" cy="423672"/>
          </a:xfrm>
          <a:prstGeom prst="ellipse">
            <a:avLst/>
          </a:prstGeom>
          <a:solidFill>
            <a:srgbClr val="08687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 txBox="1"/>
          <p:nvPr/>
        </p:nvSpPr>
        <p:spPr>
          <a:xfrm>
            <a:off x="960120" y="2526792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749552" y="2426208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Explicación despacio, con el proyector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85800" y="3206496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6F0F2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960120" y="3307080"/>
            <a:ext cx="423672" cy="423672"/>
          </a:xfrm>
          <a:prstGeom prst="ellipse">
            <a:avLst/>
          </a:prstGeom>
          <a:solidFill>
            <a:srgbClr val="08687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 txBox="1"/>
          <p:nvPr/>
        </p:nvSpPr>
        <p:spPr>
          <a:xfrm>
            <a:off x="960120" y="3307080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749552" y="3206496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lo hace, acompañado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685800" y="3986784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6F0F2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Shape 14"/>
          <p:cNvSpPr/>
          <p:nvPr/>
        </p:nvSpPr>
        <p:spPr>
          <a:xfrm>
            <a:off x="960120" y="4087368"/>
            <a:ext cx="423672" cy="423672"/>
          </a:xfrm>
          <a:prstGeom prst="ellipse">
            <a:avLst/>
          </a:prstGeom>
          <a:solidFill>
            <a:srgbClr val="08687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Text 15"/>
          <p:cNvSpPr txBox="1"/>
          <p:nvPr/>
        </p:nvSpPr>
        <p:spPr>
          <a:xfrm>
            <a:off x="960120" y="4087368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749552" y="3986784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Pausa para descansar y estirarse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685800" y="4767072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6F0F2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0" name="Shape 18"/>
          <p:cNvSpPr/>
          <p:nvPr/>
        </p:nvSpPr>
        <p:spPr>
          <a:xfrm>
            <a:off x="960120" y="4867656"/>
            <a:ext cx="423672" cy="423672"/>
          </a:xfrm>
          <a:prstGeom prst="ellipse">
            <a:avLst/>
          </a:prstGeom>
          <a:solidFill>
            <a:srgbClr val="08687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 txBox="1"/>
          <p:nvPr/>
        </p:nvSpPr>
        <p:spPr>
          <a:xfrm>
            <a:off x="960120" y="4867656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1749552" y="4767072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 y reto del día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685800" y="5547360"/>
            <a:ext cx="10789920" cy="624840"/>
          </a:xfrm>
          <a:prstGeom prst="roundRect">
            <a:avLst>
              <a:gd name="adj" fmla="val 13171"/>
            </a:avLst>
          </a:prstGeom>
          <a:solidFill>
            <a:srgbClr val="E6F0F2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4" name="Shape 22"/>
          <p:cNvSpPr/>
          <p:nvPr/>
        </p:nvSpPr>
        <p:spPr>
          <a:xfrm>
            <a:off x="960120" y="5647944"/>
            <a:ext cx="423672" cy="423672"/>
          </a:xfrm>
          <a:prstGeom prst="ellipse">
            <a:avLst/>
          </a:prstGeom>
          <a:solidFill>
            <a:srgbClr val="086878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5" name="Text 23"/>
          <p:cNvSpPr txBox="1"/>
          <p:nvPr/>
        </p:nvSpPr>
        <p:spPr>
          <a:xfrm>
            <a:off x="960120" y="5647944"/>
            <a:ext cx="423672" cy="423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1749552" y="5547360"/>
            <a:ext cx="9360408" cy="624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Cierre, dudas y una tarea corta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camino: 4 unidades, 16 viernes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1F5C8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960120" y="1824228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 txBox="1"/>
          <p:nvPr/>
        </p:nvSpPr>
        <p:spPr>
          <a:xfrm>
            <a:off x="960120" y="182422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F5C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984248" y="1645920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Digital — el computador por dentro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685800" y="2816352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960120" y="2994660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 txBox="1"/>
          <p:nvPr/>
        </p:nvSpPr>
        <p:spPr>
          <a:xfrm>
            <a:off x="960120" y="299466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C74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984248" y="2816352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y Comunicación — buscar y hablar con los suyos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85800" y="3986784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8E53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960120" y="4165092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 txBox="1"/>
          <p:nvPr/>
        </p:nvSpPr>
        <p:spPr>
          <a:xfrm>
            <a:off x="960120" y="416509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E5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984248" y="3986784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Digitales — escribir, presentar y organizar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685800" y="5157216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65389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Shape 14"/>
          <p:cNvSpPr/>
          <p:nvPr/>
        </p:nvSpPr>
        <p:spPr>
          <a:xfrm>
            <a:off x="960120" y="5335524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Text 15"/>
          <p:cNvSpPr txBox="1"/>
          <p:nvPr/>
        </p:nvSpPr>
        <p:spPr>
          <a:xfrm>
            <a:off x="960120" y="5335524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6538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984248" y="5157216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Inteligencia Artificial — qué es y cómo usarla bien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 cuadernillo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4EE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 txBox="1"/>
          <p:nvPr/>
        </p:nvSpPr>
        <p:spPr>
          <a:xfrm>
            <a:off x="1143000" y="1645920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suyo: ráyelo, subráyelo, llévelo a la casa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85800" y="2582266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4EE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 txBox="1"/>
          <p:nvPr/>
        </p:nvSpPr>
        <p:spPr>
          <a:xfrm>
            <a:off x="1143000" y="2582266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Trae los pasos de cada clase, uno por uno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85800" y="3518611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4EE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 txBox="1"/>
          <p:nvPr/>
        </p:nvSpPr>
        <p:spPr>
          <a:xfrm>
            <a:off x="1143000" y="3518611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Trae las palabras nuevas explicadas en cristiano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85800" y="4454957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4EE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 txBox="1"/>
          <p:nvPr/>
        </p:nvSpPr>
        <p:spPr>
          <a:xfrm>
            <a:off x="1143000" y="4454957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Tiene espacio para sus notas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85800" y="5391302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4EEE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 txBox="1"/>
          <p:nvPr/>
        </p:nvSpPr>
        <p:spPr>
          <a:xfrm>
            <a:off x="1143000" y="5391302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algo se le olvida, ahí está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va a estar solo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9EFF3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 txBox="1"/>
          <p:nvPr/>
        </p:nvSpPr>
        <p:spPr>
          <a:xfrm>
            <a:off x="1143000" y="1645920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 a tener una pareja de apoyo todo el semestre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85800" y="2816352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9EFF3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 txBox="1"/>
          <p:nvPr/>
        </p:nvSpPr>
        <p:spPr>
          <a:xfrm>
            <a:off x="1143000" y="2816352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sientan juntos en todas las clases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685800" y="3986784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9EFF3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 txBox="1"/>
          <p:nvPr/>
        </p:nvSpPr>
        <p:spPr>
          <a:xfrm>
            <a:off x="1143000" y="3986784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que va adelante acompaña, no hace por el otro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685800" y="5157216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9EFF3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 txBox="1"/>
          <p:nvPr/>
        </p:nvSpPr>
        <p:spPr>
          <a:xfrm>
            <a:off x="1143000" y="5157216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el maestro pasa por todos los puestos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Las preguntas que todos tienen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F0EBF5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 txBox="1"/>
          <p:nvPr/>
        </p:nvSpPr>
        <p:spPr>
          <a:xfrm>
            <a:off x="1143000" y="1645920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«Nunca he tocado un computador»  →  así empezamos todos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685800" y="2816352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F0EBF5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 txBox="1"/>
          <p:nvPr/>
        </p:nvSpPr>
        <p:spPr>
          <a:xfrm>
            <a:off x="1143000" y="2816352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«Se me olvida todo»  →  por eso repetimos tres veces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685800" y="3986784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F0EBF5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 txBox="1"/>
          <p:nvPr/>
        </p:nvSpPr>
        <p:spPr>
          <a:xfrm>
            <a:off x="1143000" y="3986784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«No tengo computador en casa»  →  aquí lo tiene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685800" y="5157216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F0EBF5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 txBox="1"/>
          <p:nvPr/>
        </p:nvSpPr>
        <p:spPr>
          <a:xfrm>
            <a:off x="1143000" y="5157216"/>
            <a:ext cx="99669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«Me da miedo dañarlo»  →  no se puede dañar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¿Y cómo me van a calificar?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960120" y="1824228"/>
            <a:ext cx="658368" cy="658368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 txBox="1"/>
          <p:nvPr/>
        </p:nvSpPr>
        <p:spPr>
          <a:xfrm>
            <a:off x="960120" y="1824228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1984248" y="1645920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hay examen escrito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685800" y="2816352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960120" y="2994660"/>
            <a:ext cx="658368" cy="658368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 txBox="1"/>
          <p:nvPr/>
        </p:nvSpPr>
        <p:spPr>
          <a:xfrm>
            <a:off x="960120" y="299466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984248" y="2816352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evalúa lo que usted HACE en clase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85800" y="3986784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960120" y="4165092"/>
            <a:ext cx="658368" cy="658368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 txBox="1"/>
          <p:nvPr/>
        </p:nvSpPr>
        <p:spPr>
          <a:xfrm>
            <a:off x="960120" y="4165092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1984248" y="3986784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lista sencilla que marcamos al final del día</a:t>
            </a:r>
            <a:endParaRPr lang="en-US" sz="2600" dirty="0"/>
          </a:p>
        </p:txBody>
      </p:sp>
      <p:sp>
        <p:nvSpPr>
          <p:cNvPr id="15" name="Shape 13"/>
          <p:cNvSpPr/>
          <p:nvPr/>
        </p:nvSpPr>
        <p:spPr>
          <a:xfrm>
            <a:off x="685800" y="5157216"/>
            <a:ext cx="10789920" cy="1014984"/>
          </a:xfrm>
          <a:prstGeom prst="roundRect">
            <a:avLst>
              <a:gd name="adj" fmla="val 8108"/>
            </a:avLst>
          </a:prstGeom>
          <a:solidFill>
            <a:srgbClr val="E7F1E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Shape 14"/>
          <p:cNvSpPr/>
          <p:nvPr/>
        </p:nvSpPr>
        <p:spPr>
          <a:xfrm>
            <a:off x="960120" y="5335524"/>
            <a:ext cx="658368" cy="658368"/>
          </a:xfrm>
          <a:prstGeom prst="ellipse">
            <a:avLst/>
          </a:prstGeom>
          <a:solidFill>
            <a:srgbClr val="0C746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Text 15"/>
          <p:cNvSpPr txBox="1"/>
          <p:nvPr/>
        </p:nvSpPr>
        <p:spPr>
          <a:xfrm>
            <a:off x="960120" y="5335524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dirty="0"/>
          </a:p>
        </p:txBody>
      </p:sp>
      <p:sp>
        <p:nvSpPr>
          <p:cNvPr id="18" name="Text 16"/>
          <p:cNvSpPr txBox="1"/>
          <p:nvPr/>
        </p:nvSpPr>
        <p:spPr>
          <a:xfrm>
            <a:off x="1984248" y="5157216"/>
            <a:ext cx="9125712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un trabajo final que usted mismo escoge</a:t>
            </a:r>
            <a:endParaRPr lang="en-US" sz="26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8687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Qué necesita traer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85800" y="1645920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EF6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 txBox="1"/>
          <p:nvPr/>
        </p:nvSpPr>
        <p:spPr>
          <a:xfrm>
            <a:off x="1143000" y="1645920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Ganas de aprender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85800" y="2582266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EF6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 txBox="1"/>
          <p:nvPr/>
        </p:nvSpPr>
        <p:spPr>
          <a:xfrm>
            <a:off x="1143000" y="2582266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 gafas, si las usa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85800" y="3518611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EF6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 txBox="1"/>
          <p:nvPr/>
        </p:nvSpPr>
        <p:spPr>
          <a:xfrm>
            <a:off x="1143000" y="3518611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cuadernillo que le acabamos de entregar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85800" y="4454957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EF6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 txBox="1"/>
          <p:nvPr/>
        </p:nvSpPr>
        <p:spPr>
          <a:xfrm>
            <a:off x="1143000" y="4454957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celular, si tiene y quiere traerlo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85800" y="5391302"/>
            <a:ext cx="10789920" cy="780898"/>
          </a:xfrm>
          <a:prstGeom prst="roundRect">
            <a:avLst>
              <a:gd name="adj" fmla="val 10539"/>
            </a:avLst>
          </a:prstGeom>
          <a:solidFill>
            <a:srgbClr val="FEF6EB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 txBox="1"/>
          <p:nvPr/>
        </p:nvSpPr>
        <p:spPr>
          <a:xfrm>
            <a:off x="1143000" y="5391302"/>
            <a:ext cx="9966960" cy="7808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Nada más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64190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de apertura</a:t>
            </a:r>
            <a:endParaRPr lang="en-US" sz="11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0" y="6217920"/>
            <a:ext cx="1161288" cy="5486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6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502920"/>
            <a:ext cx="2331720" cy="109728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3080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</a:t>
            </a:r>
            <a:endParaRPr lang="en-US" sz="170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280160"/>
            <a:ext cx="101498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vemos en la graduación</a:t>
            </a:r>
            <a:endParaRPr lang="en-US" sz="5000" dirty="0"/>
          </a:p>
        </p:txBody>
      </p:sp>
      <p:sp>
        <p:nvSpPr>
          <p:cNvPr id="5" name="Text 2"/>
          <p:cNvSpPr txBox="1"/>
          <p:nvPr/>
        </p:nvSpPr>
        <p:spPr>
          <a:xfrm>
            <a:off x="868680" y="3566160"/>
            <a:ext cx="9784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2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de diciembre de 2026  ·  3:00 p.m.</a:t>
            </a:r>
            <a:endParaRPr lang="en-US" sz="2400" dirty="0"/>
          </a:p>
          <a:p>
            <a:pPr marL="0" indent="0">
              <a:lnSpc>
                <a:spcPts val="42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Auditorio Euclides Jaramillo Arango</a:t>
            </a:r>
            <a:endParaRPr lang="en-US" sz="2400" dirty="0"/>
          </a:p>
          <a:p>
            <a:pPr marL="0" indent="0">
              <a:lnSpc>
                <a:spcPts val="42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Traiga a su familia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868680" y="57607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0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Ahora sí: empecemos.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807</Words>
  <Application>Microsoft Office PowerPoint</Application>
  <PresentationFormat>Panorámica</PresentationFormat>
  <Paragraphs>135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0 — Bienvenidos al curso</dc:title>
  <dc:subject>PptxGenJS Presentation</dc:subject>
  <dc:creator>Jorge Alejandro Aldana Gutiérrez</dc:creator>
  <cp:lastModifiedBy>Alejo Guti</cp:lastModifiedBy>
  <cp:revision>1</cp:revision>
  <dcterms:created xsi:type="dcterms:W3CDTF">2026-08-28T19:27:44Z</dcterms:created>
  <dcterms:modified xsi:type="dcterms:W3CDTF">2026-08-28T19:32:21Z</dcterms:modified>
</cp:coreProperties>
</file>