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kling.ai" TargetMode="External"/><Relationship Id="rId3" Type="http://schemas.openxmlformats.org/officeDocument/2006/relationships/hyperlink" Target="https://kling.ai" TargetMode="External"/><Relationship Id="rId4" Type="http://schemas.openxmlformats.org/officeDocument/2006/relationships/hyperlink" Target="https://kling.ai" TargetMode="External"/><Relationship Id="rId5" Type="http://schemas.openxmlformats.org/officeDocument/2006/relationships/hyperlink" Target="https://kling.ai" TargetMode="External"/><Relationship Id="rId1" Type="http://schemas.openxmlformats.org/officeDocument/2006/relationships/image" Target="../media/image-3-1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kling.ai" TargetMode="External"/><Relationship Id="rId3" Type="http://schemas.openxmlformats.org/officeDocument/2006/relationships/hyperlink" Target="https://kling.ai" TargetMode="External"/><Relationship Id="rId4" Type="http://schemas.openxmlformats.org/officeDocument/2006/relationships/hyperlink" Target="https://kling.ai" TargetMode="External"/><Relationship Id="rId5" Type="http://schemas.openxmlformats.org/officeDocument/2006/relationships/hyperlink" Target="https://kling.ai" TargetMode="External"/><Relationship Id="rId1" Type="http://schemas.openxmlformats.org/officeDocument/2006/relationships/image" Target="../media/image-4-1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pixverse.ai" TargetMode="External"/><Relationship Id="rId3" Type="http://schemas.openxmlformats.org/officeDocument/2006/relationships/hyperlink" Target="https://app.pixverse.ai" TargetMode="External"/><Relationship Id="rId4" Type="http://schemas.openxmlformats.org/officeDocument/2006/relationships/hyperlink" Target="https://app.pixverse.ai" TargetMode="External"/><Relationship Id="rId5" Type="http://schemas.openxmlformats.org/officeDocument/2006/relationships/hyperlink" Target="https://app.pixverse.ai" TargetMode="External"/><Relationship Id="rId1" Type="http://schemas.openxmlformats.org/officeDocument/2006/relationships/image" Target="../media/image-5-1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pixverse.ai" TargetMode="External"/><Relationship Id="rId3" Type="http://schemas.openxmlformats.org/officeDocument/2006/relationships/hyperlink" Target="https://app.pixverse.ai" TargetMode="External"/><Relationship Id="rId4" Type="http://schemas.openxmlformats.org/officeDocument/2006/relationships/hyperlink" Target="https://app.pixverse.ai" TargetMode="External"/><Relationship Id="rId5" Type="http://schemas.openxmlformats.org/officeDocument/2006/relationships/hyperlink" Target="https://app.pixverse.ai" TargetMode="External"/><Relationship Id="rId1" Type="http://schemas.openxmlformats.org/officeDocument/2006/relationships/image" Target="../media/image-6-1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kling.ai" TargetMode="External"/><Relationship Id="rId2" Type="http://schemas.openxmlformats.org/officeDocument/2006/relationships/hyperlink" Target="https://kling.ai" TargetMode="External"/><Relationship Id="rId3" Type="http://schemas.openxmlformats.org/officeDocument/2006/relationships/hyperlink" Target="https://app.pixverse.ai" TargetMode="External"/><Relationship Id="rId4" Type="http://schemas.openxmlformats.org/officeDocument/2006/relationships/hyperlink" Target="https://app.pixverse.ai" TargetMode="Externa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01168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Guía para principiantes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97180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generar videos con IA: Kling AI y PixVerse (versión gratuita)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capturas reales de cada plataforma · consulta 16/09/2026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4114800"/>
            <a:ext cx="1005840" cy="10058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41148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194560" y="4114800"/>
            <a:ext cx="1005840" cy="10058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194560" y="41148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PX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empezar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Ambas plataformas funcionan bajo la misma lógica básica: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F2F6FB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214884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 tu cuenta gratis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554480" y="2651760"/>
            <a:ext cx="4069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correo, Google u otra cuenta. No piden tarjeta para el plan gratuito.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72200" y="192024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F2F6FB"/>
          </a:solidFill>
          <a:ln/>
        </p:spPr>
      </p:sp>
      <p:sp>
        <p:nvSpPr>
          <p:cNvPr id="10" name="Shape 8"/>
          <p:cNvSpPr/>
          <p:nvPr/>
        </p:nvSpPr>
        <p:spPr>
          <a:xfrm>
            <a:off x="6446520" y="219456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4652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7178040" y="214884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Recibe tus créditos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78040" y="2651760"/>
            <a:ext cx="4069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Ambas entregan créditos gratis al registrarte o cada mes al iniciar sesión.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25196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F2F6FB"/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" y="452628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4526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1554480" y="448056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tu prompt o sube una foto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554480" y="4983480"/>
            <a:ext cx="4069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a video, o imagen a video: describe la escena y el movimiento deseado.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172200" y="425196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F2F6FB"/>
          </a:solidFill>
          <a:ln/>
        </p:spPr>
      </p:sp>
      <p:sp>
        <p:nvSpPr>
          <p:cNvPr id="20" name="Shape 18"/>
          <p:cNvSpPr/>
          <p:nvPr/>
        </p:nvSpPr>
        <p:spPr>
          <a:xfrm>
            <a:off x="6446520" y="452628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46520" y="4526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7178040" y="448056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 y descarga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178040" y="4983480"/>
            <a:ext cx="4069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 el procesamiento y descarga el video; el plan gratis puede incluir marca de agua.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355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créditos gratuitos no son ilimitados y el video puede salir con marca de agua.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87752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905256" y="320040"/>
            <a:ext cx="777240" cy="7772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05256" y="3200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-182880" y="123444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Kling AI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14300" y="2045391"/>
            <a:ext cx="2359152" cy="107557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30000"/>
              </a:srgbClr>
            </a:outerShdw>
          </a:effectLst>
        </p:spPr>
      </p:sp>
      <p:pic>
        <p:nvPicPr>
          <p:cNvPr id="7" name="Image 0" descr="/home/claude/guia_video/shots/kling_home.jpg">
            <a:hlinkClick r:id="rId2" tooltip="Abrir Kling AI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76" y="2081967"/>
            <a:ext cx="2286000" cy="100242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" y="3364992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real · 16/09/2026</a:t>
            </a:r>
            <a:endParaRPr lang="en-US" sz="800" dirty="0"/>
          </a:p>
        </p:txBody>
      </p:sp>
      <p:sp>
        <p:nvSpPr>
          <p:cNvPr id="9" name="Shape 6">
            <a:hlinkClick r:id="rId3" tooltip="Abrir Kling AI"/>
          </p:cNvPr>
          <p:cNvSpPr/>
          <p:nvPr/>
        </p:nvSpPr>
        <p:spPr>
          <a:xfrm>
            <a:off x="310896" y="3703320"/>
            <a:ext cx="1965960" cy="438912"/>
          </a:xfrm>
          <a:prstGeom prst="roundRect">
            <a:avLst>
              <a:gd name="adj" fmla="val 20833"/>
            </a:avLst>
          </a:prstGeom>
          <a:solidFill>
            <a:srgbClr val="1C7293"/>
          </a:solidFill>
          <a:ln/>
        </p:spPr>
      </p:sp>
      <p:sp>
        <p:nvSpPr>
          <p:cNvPr id="10" name="Text 7">
            <a:hlinkClick r:id="rId4" tooltip="Abrir Kling AI"/>
          </p:cNvPr>
          <p:cNvSpPr txBox="1"/>
          <p:nvPr/>
        </p:nvSpPr>
        <p:spPr>
          <a:xfrm>
            <a:off x="310896" y="3703320"/>
            <a:ext cx="1965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Abrir Kling AI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Abrir kling.ai  ↗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306324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Kling AI</a:t>
            </a:r>
            <a:endParaRPr lang="en-US" sz="2400" dirty="0"/>
          </a:p>
        </p:txBody>
      </p:sp>
      <p:sp>
        <p:nvSpPr>
          <p:cNvPr id="12" name="Text 9">
            <a:hlinkClick r:id="rId5" tooltip="Abrir Kling AI"/>
          </p:cNvPr>
          <p:cNvSpPr txBox="1"/>
          <p:nvPr/>
        </p:nvSpPr>
        <p:spPr>
          <a:xfrm>
            <a:off x="306324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u="sng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Abrir Kling AI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Kuaishou · kling.ai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3063240" y="1097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1 de 2 · Acceso y cuenta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063240" y="15544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0632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611880" y="15087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el sitio o descarga la app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3611880" y="18288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a kling.ai desde el navegador, o busca “Kling AI” en App Store / Play Store.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3063240" y="28117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3063240" y="28117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3611880" y="27660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 clic en “Experience Now” / “Experimenta ahora”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3611880" y="30861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lleva al estudio creativo donde generas contenido.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3063240" y="40690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063240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3611880" y="40233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 tu cuenta gratis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3611880" y="43434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Regístrate con correo o Google. No se pide tarjeta para el plan gratuito.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3063240" y="53263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3063240" y="53263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3611880" y="52806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Reclama tus créditos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3611880" y="56007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plan “Free Forever” entrega créditos automáticamente al iniciar sesión cada mes; no se acumulan si no los usas.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0"/>
            <a:ext cx="2587752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9683496" y="320040"/>
            <a:ext cx="777240" cy="7772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683496" y="3200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595360" y="123444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Kling AI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9324270" y="1837944"/>
            <a:ext cx="1495692" cy="1490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30000"/>
              </a:srgbClr>
            </a:outerShdw>
          </a:effectLst>
        </p:spPr>
      </p:sp>
      <p:pic>
        <p:nvPicPr>
          <p:cNvPr id="7" name="Image 0" descr="/home/claude/guia_video/shots/kling_gen.jpg">
            <a:hlinkClick r:id="rId2" tooltip="Abrir Kling AI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60846" y="1874520"/>
            <a:ext cx="1422540" cy="14173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8869680" y="3364992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real · 16/09/2026</a:t>
            </a:r>
            <a:endParaRPr lang="en-US" sz="800" dirty="0"/>
          </a:p>
        </p:txBody>
      </p:sp>
      <p:sp>
        <p:nvSpPr>
          <p:cNvPr id="9" name="Shape 6">
            <a:hlinkClick r:id="rId3" tooltip="Abrir Kling AI"/>
          </p:cNvPr>
          <p:cNvSpPr/>
          <p:nvPr/>
        </p:nvSpPr>
        <p:spPr>
          <a:xfrm>
            <a:off x="9089136" y="3703320"/>
            <a:ext cx="1965960" cy="438912"/>
          </a:xfrm>
          <a:prstGeom prst="roundRect">
            <a:avLst>
              <a:gd name="adj" fmla="val 20833"/>
            </a:avLst>
          </a:prstGeom>
          <a:solidFill>
            <a:srgbClr val="1C7293"/>
          </a:solidFill>
          <a:ln/>
        </p:spPr>
      </p:sp>
      <p:sp>
        <p:nvSpPr>
          <p:cNvPr id="10" name="Text 7">
            <a:hlinkClick r:id="rId4" tooltip="Abrir Kling AI"/>
          </p:cNvPr>
          <p:cNvSpPr txBox="1"/>
          <p:nvPr/>
        </p:nvSpPr>
        <p:spPr>
          <a:xfrm>
            <a:off x="9089136" y="3703320"/>
            <a:ext cx="1965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Abrir Kling AI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Abrir kling.ai  ↗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Kling AI</a:t>
            </a:r>
            <a:endParaRPr lang="en-US" sz="2400" dirty="0"/>
          </a:p>
        </p:txBody>
      </p:sp>
      <p:sp>
        <p:nvSpPr>
          <p:cNvPr id="12" name="Text 9">
            <a:hlinkClick r:id="rId5" tooltip="Abrir Kling AI"/>
          </p:cNvPr>
          <p:cNvSpPr txBox="1"/>
          <p:nvPr/>
        </p:nvSpPr>
        <p:spPr>
          <a:xfrm>
            <a:off x="54864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u="sng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Abrir Kling AI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Kuaishou · kling.ai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1097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2 de 2 · Generar tu video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15544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86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097280" y="15087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Elige “Generación de video”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1097280" y="18288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menú lateral, dentro del estudio creativo (“Generar”).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548640" y="28117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48640" y="28117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1097280" y="27660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tu prompt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1097280" y="30861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la escena, el movimiento de cámara y el estilo. También puedes subir una imagen para animarla.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548640" y="40690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548640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1097280" y="40233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Ajusta duración y calidad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1097280" y="43434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plan gratis suele ser 5-10 segundos y calidad limitada frente al plan pago.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548640" y="53263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548640" y="53263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1097280" y="52806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 y descarga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1097280" y="56007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Pulsa “Generate”, espera el procesamiento (puede haber cola) y descarga el resultado.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87752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905256" y="320040"/>
            <a:ext cx="777240" cy="7772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05256" y="3200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PX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-182880" y="123444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PixVerse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14300" y="2045391"/>
            <a:ext cx="2359152" cy="107557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30000"/>
              </a:srgbClr>
            </a:outerShdw>
          </a:effectLst>
        </p:spPr>
      </p:sp>
      <p:pic>
        <p:nvPicPr>
          <p:cNvPr id="7" name="Image 0" descr="/home/claude/guia_video/shots/pixverse_home.jpg">
            <a:hlinkClick r:id="rId2" tooltip="Abrir PixVerse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76" y="2081967"/>
            <a:ext cx="2286000" cy="100242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" y="3364992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real · 16/09/2026</a:t>
            </a:r>
            <a:endParaRPr lang="en-US" sz="800" dirty="0"/>
          </a:p>
        </p:txBody>
      </p:sp>
      <p:sp>
        <p:nvSpPr>
          <p:cNvPr id="9" name="Shape 6">
            <a:hlinkClick r:id="rId3" tooltip="Abrir PixVerse"/>
          </p:cNvPr>
          <p:cNvSpPr/>
          <p:nvPr/>
        </p:nvSpPr>
        <p:spPr>
          <a:xfrm>
            <a:off x="310896" y="3703320"/>
            <a:ext cx="1965960" cy="438912"/>
          </a:xfrm>
          <a:prstGeom prst="roundRect">
            <a:avLst>
              <a:gd name="adj" fmla="val 20833"/>
            </a:avLst>
          </a:prstGeom>
          <a:solidFill>
            <a:srgbClr val="1C7293"/>
          </a:solidFill>
          <a:ln/>
        </p:spPr>
      </p:sp>
      <p:sp>
        <p:nvSpPr>
          <p:cNvPr id="10" name="Text 7">
            <a:hlinkClick r:id="rId4" tooltip="Abrir PixVerse"/>
          </p:cNvPr>
          <p:cNvSpPr txBox="1"/>
          <p:nvPr/>
        </p:nvSpPr>
        <p:spPr>
          <a:xfrm>
            <a:off x="310896" y="3703320"/>
            <a:ext cx="1965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Abrir PixVerse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Abrir app.pixverse.ai  ↗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306324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PixVerse</a:t>
            </a:r>
            <a:endParaRPr lang="en-US" sz="2400" dirty="0"/>
          </a:p>
        </p:txBody>
      </p:sp>
      <p:sp>
        <p:nvSpPr>
          <p:cNvPr id="12" name="Text 9">
            <a:hlinkClick r:id="rId5" tooltip="Abrir PixVerse"/>
          </p:cNvPr>
          <p:cNvSpPr txBox="1"/>
          <p:nvPr/>
        </p:nvSpPr>
        <p:spPr>
          <a:xfrm>
            <a:off x="306324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u="sng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Abrir PixVerse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MotivAI · app.pixverse.ai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3063240" y="1097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1 de 2 · Acceso y cuenta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3063240" y="15544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0632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611880" y="15087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el sitio o descarga la app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3611880" y="18288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a app.pixverse.ai desde el navegador, o busca “PixVerse” en tu tienda de aplicaciones.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3063240" y="28117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3063240" y="28117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3611880" y="27660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 clic en “Iniciar Sesión”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3611880" y="30861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Arriba a la derecha, o en “Regístrate” si es tu primera vez.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3063240" y="40690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063240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3611880" y="40233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 tu cuenta gratis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3611880" y="43434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correo, Google, Apple o Discord. No pide tarjeta para el plan gratuito.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3063240" y="53263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3063240" y="53263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3611880" y="52806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 tus créditos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3611880" y="56007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PixVerse entrega créditos gratis al registrarte; revisa el contador arriba a la derecha.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0"/>
            <a:ext cx="2587752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9683496" y="320040"/>
            <a:ext cx="777240" cy="7772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683496" y="3200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PX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595360" y="123444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PixVerse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892540" y="2045391"/>
            <a:ext cx="2359152" cy="107557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30000"/>
              </a:srgbClr>
            </a:outerShdw>
          </a:effectLst>
        </p:spPr>
      </p:sp>
      <p:pic>
        <p:nvPicPr>
          <p:cNvPr id="7" name="Image 0" descr="/home/claude/guia_video/shots/pixverse_signup.jpg">
            <a:hlinkClick r:id="rId2" tooltip="Abrir PixVerse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29116" y="2081967"/>
            <a:ext cx="2286000" cy="100242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8869680" y="3364992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real · 16/09/2026</a:t>
            </a:r>
            <a:endParaRPr lang="en-US" sz="800" dirty="0"/>
          </a:p>
        </p:txBody>
      </p:sp>
      <p:sp>
        <p:nvSpPr>
          <p:cNvPr id="9" name="Shape 6">
            <a:hlinkClick r:id="rId3" tooltip="Abrir PixVerse"/>
          </p:cNvPr>
          <p:cNvSpPr/>
          <p:nvPr/>
        </p:nvSpPr>
        <p:spPr>
          <a:xfrm>
            <a:off x="9089136" y="3703320"/>
            <a:ext cx="1965960" cy="438912"/>
          </a:xfrm>
          <a:prstGeom prst="roundRect">
            <a:avLst>
              <a:gd name="adj" fmla="val 20833"/>
            </a:avLst>
          </a:prstGeom>
          <a:solidFill>
            <a:srgbClr val="1C7293"/>
          </a:solidFill>
          <a:ln/>
        </p:spPr>
      </p:sp>
      <p:sp>
        <p:nvSpPr>
          <p:cNvPr id="10" name="Text 7">
            <a:hlinkClick r:id="rId4" tooltip="Abrir PixVerse"/>
          </p:cNvPr>
          <p:cNvSpPr txBox="1"/>
          <p:nvPr/>
        </p:nvSpPr>
        <p:spPr>
          <a:xfrm>
            <a:off x="9089136" y="3703320"/>
            <a:ext cx="1965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Abrir PixVerse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Abrir app.pixverse.ai  ↗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365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PixVerse</a:t>
            </a:r>
            <a:endParaRPr lang="en-US" sz="2400" dirty="0"/>
          </a:p>
        </p:txBody>
      </p:sp>
      <p:sp>
        <p:nvSpPr>
          <p:cNvPr id="12" name="Text 9">
            <a:hlinkClick r:id="rId5" tooltip="Abrir PixVerse"/>
          </p:cNvPr>
          <p:cNvSpPr txBox="1"/>
          <p:nvPr/>
        </p:nvSpPr>
        <p:spPr>
          <a:xfrm>
            <a:off x="54864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u="sng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Abrir PixVerse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MotivAI · app.pixverse.ai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1097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2 de 2 · Generar tu video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15544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86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097280" y="15087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Elige “Creación”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1097280" y="18288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menú lateral, luego selecciona “Vídeo”.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548640" y="28117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48640" y="28117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1097280" y="27660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Sube tu imagen o escribe tu prompt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1097280" y="30861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to Video anima una foto; Text to Video crea la escena desde una descripción.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548640" y="40690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548640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1097280" y="40233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duración y calidad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1097280" y="43434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plan gratis suele limitar a videos cortos (~5 seg.) y puede incluir marca de agua.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548640" y="532638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548640" y="53263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1097280" y="52806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 y descarga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1097280" y="5600700"/>
            <a:ext cx="768096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Pulsa “Generate”; PixVerse se destaca por generar en pocos segundos. Descarga desde tu galería.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4864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Cosas a tener en cuenta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3429000" cy="2834640"/>
          </a:xfrm>
          <a:prstGeom prst="roundRect">
            <a:avLst>
              <a:gd name="adj" fmla="val 3871"/>
            </a:avLst>
          </a:prstGeom>
          <a:solidFill>
            <a:srgbClr val="27387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05840" y="169164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 de agua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05840" y="2240280"/>
            <a:ext cx="2880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plan gratuito, ambas plataformas suelen dejar una marca de agua visible en el video final. Para quitarla se necesita un plan pago.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389120" y="1463040"/>
            <a:ext cx="3429000" cy="2834640"/>
          </a:xfrm>
          <a:prstGeom prst="roundRect">
            <a:avLst>
              <a:gd name="adj" fmla="val 3871"/>
            </a:avLst>
          </a:prstGeom>
          <a:solidFill>
            <a:srgbClr val="27387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663440" y="169164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Créditos limitados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663440" y="2240280"/>
            <a:ext cx="2880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Kling AI reparte créditos mensuales al iniciar sesión (no se acumulan). PixVerse entrega créditos al registrarte y los consume según duración y calidad.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046720" y="1463040"/>
            <a:ext cx="3429000" cy="2834640"/>
          </a:xfrm>
          <a:prstGeom prst="roundRect">
            <a:avLst>
              <a:gd name="adj" fmla="val 3871"/>
            </a:avLst>
          </a:prstGeom>
          <a:solidFill>
            <a:srgbClr val="273877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321040" y="169164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prompt importa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8321040" y="2240280"/>
            <a:ext cx="2880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más específico seas describiendo escena, movimiento de cámara y estilo, mejor sale el resultado en ambas plataformas.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475488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Enlaces directos (clic para abrir):</a:t>
            </a:r>
            <a:endParaRPr lang="en-US" sz="1300" dirty="0"/>
          </a:p>
        </p:txBody>
      </p:sp>
      <p:sp>
        <p:nvSpPr>
          <p:cNvPr id="13" name="Shape 11">
            <a:hlinkClick r:id="rId1" tooltip="https://kling.ai"/>
          </p:cNvPr>
          <p:cNvSpPr/>
          <p:nvPr/>
        </p:nvSpPr>
        <p:spPr>
          <a:xfrm>
            <a:off x="731520" y="5166360"/>
            <a:ext cx="2103120" cy="45720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14" name="Text 12">
            <a:hlinkClick r:id="rId2" tooltip="https://kling.ai"/>
          </p:cNvPr>
          <p:cNvSpPr txBox="1"/>
          <p:nvPr/>
        </p:nvSpPr>
        <p:spPr>
          <a:xfrm>
            <a:off x="731520" y="516636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https://kling.ai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Abrir Kling AI ↗</a:t>
            </a:r>
            <a:endParaRPr lang="en-US" sz="1300" dirty="0"/>
          </a:p>
        </p:txBody>
      </p:sp>
      <p:sp>
        <p:nvSpPr>
          <p:cNvPr id="15" name="Shape 13">
            <a:hlinkClick r:id="rId3" tooltip="https://app.pixverse.ai"/>
          </p:cNvPr>
          <p:cNvSpPr/>
          <p:nvPr/>
        </p:nvSpPr>
        <p:spPr>
          <a:xfrm>
            <a:off x="3108960" y="5166360"/>
            <a:ext cx="2103120" cy="457200"/>
          </a:xfrm>
          <a:prstGeom prst="roundRect">
            <a:avLst>
              <a:gd name="adj" fmla="val 20000"/>
            </a:avLst>
          </a:prstGeom>
          <a:solidFill>
            <a:srgbClr val="1C7293"/>
          </a:solidFill>
          <a:ln/>
        </p:spPr>
      </p:sp>
      <p:sp>
        <p:nvSpPr>
          <p:cNvPr id="16" name="Text 14">
            <a:hlinkClick r:id="rId4" tooltip="https://app.pixverse.ai"/>
          </p:cNvPr>
          <p:cNvSpPr txBox="1"/>
          <p:nvPr/>
        </p:nvSpPr>
        <p:spPr>
          <a:xfrm>
            <a:off x="3108960" y="516636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https://app.pixverse.ai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Abrir PixVerse ↗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603504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Ambas tienen versión gratuita; la calidad y duración aumentan en los planes de pago.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2026-09-17T01:08:03Z</dcterms:created>
  <dcterms:modified xsi:type="dcterms:W3CDTF">2026-09-17T01:08:03Z</dcterms:modified>
</cp:coreProperties>
</file>